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59" r:id="rId6"/>
    <p:sldId id="287" r:id="rId7"/>
    <p:sldId id="288" r:id="rId8"/>
    <p:sldId id="289" r:id="rId9"/>
    <p:sldId id="266" r:id="rId10"/>
    <p:sldId id="260" r:id="rId11"/>
    <p:sldId id="261" r:id="rId12"/>
    <p:sldId id="262" r:id="rId13"/>
    <p:sldId id="275" r:id="rId14"/>
    <p:sldId id="279" r:id="rId15"/>
    <p:sldId id="280" r:id="rId16"/>
    <p:sldId id="276" r:id="rId17"/>
    <p:sldId id="277" r:id="rId18"/>
    <p:sldId id="278" r:id="rId19"/>
    <p:sldId id="274" r:id="rId20"/>
    <p:sldId id="272" r:id="rId21"/>
    <p:sldId id="273" r:id="rId22"/>
    <p:sldId id="271" r:id="rId23"/>
    <p:sldId id="281" r:id="rId24"/>
    <p:sldId id="282" r:id="rId25"/>
    <p:sldId id="283" r:id="rId26"/>
    <p:sldId id="284" r:id="rId27"/>
    <p:sldId id="285" r:id="rId28"/>
    <p:sldId id="286" r:id="rId29"/>
    <p:sldId id="27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1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4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4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2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9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0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7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7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4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1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A5D2D-F130-4710-AA95-73D9B82CD020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E680E-A85B-4F93-9C43-8B3F3E28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8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Atomic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The Bohr Model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55533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30" y="522377"/>
            <a:ext cx="2794635" cy="29715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862" y="522377"/>
            <a:ext cx="7097695" cy="61266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78" y="430937"/>
            <a:ext cx="3060111" cy="30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07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436" y="418011"/>
            <a:ext cx="6885669" cy="59435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74" y="418011"/>
            <a:ext cx="3170192" cy="327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392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451" y="567282"/>
            <a:ext cx="3006105" cy="30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37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4114" y="783771"/>
            <a:ext cx="9090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What do these elements have in common?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27" y="1857417"/>
            <a:ext cx="1990086" cy="19727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011" y="1857417"/>
            <a:ext cx="1927431" cy="19909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5740" y="1857417"/>
            <a:ext cx="1952406" cy="19986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7814" y="4195958"/>
            <a:ext cx="2152378" cy="15908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4609" y="4195958"/>
            <a:ext cx="2298233" cy="18281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85168" y="4221794"/>
            <a:ext cx="1999896" cy="173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15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119" y="1332410"/>
            <a:ext cx="10559082" cy="440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071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93" y="430938"/>
            <a:ext cx="3132942" cy="29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90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643" y="665797"/>
            <a:ext cx="2758212" cy="282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00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44" y="430938"/>
            <a:ext cx="332422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799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593" y="430938"/>
            <a:ext cx="3111818" cy="311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75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1" y="667420"/>
            <a:ext cx="9833066" cy="600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4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516" y="751794"/>
            <a:ext cx="2572743" cy="299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732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08" y="430937"/>
            <a:ext cx="2661119" cy="303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6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73" y="430937"/>
            <a:ext cx="3278777" cy="340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27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74" y="430938"/>
            <a:ext cx="3122023" cy="303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648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24" y="430938"/>
            <a:ext cx="3121616" cy="320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8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74" y="430938"/>
            <a:ext cx="3095897" cy="311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833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74" y="322149"/>
            <a:ext cx="305752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73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146" y="430937"/>
            <a:ext cx="3159579" cy="322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73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997" y="579324"/>
            <a:ext cx="3005370" cy="302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885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359" y="430938"/>
            <a:ext cx="6810160" cy="5878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" y="4063671"/>
            <a:ext cx="4246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Mass ________________________</a:t>
            </a:r>
          </a:p>
          <a:p>
            <a:endParaRPr lang="en-US" dirty="0"/>
          </a:p>
          <a:p>
            <a:r>
              <a:rPr lang="en-US" dirty="0" smtClean="0"/>
              <a:t>Atomic Number______________________</a:t>
            </a:r>
          </a:p>
          <a:p>
            <a:endParaRPr lang="en-US" dirty="0"/>
          </a:p>
          <a:p>
            <a:r>
              <a:rPr lang="en-US" dirty="0" smtClean="0"/>
              <a:t># protons___________________________</a:t>
            </a:r>
          </a:p>
          <a:p>
            <a:endParaRPr lang="en-US" dirty="0"/>
          </a:p>
          <a:p>
            <a:r>
              <a:rPr lang="en-US" dirty="0" smtClean="0"/>
              <a:t># electrons _________________________</a:t>
            </a:r>
          </a:p>
          <a:p>
            <a:endParaRPr lang="en-US" dirty="0"/>
          </a:p>
          <a:p>
            <a:r>
              <a:rPr lang="en-US" dirty="0" smtClean="0"/>
              <a:t># neutrons__________________________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73" y="430938"/>
            <a:ext cx="3513909" cy="345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7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050" y="803161"/>
            <a:ext cx="7040881" cy="545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82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012" y="129994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Bohr Model of the Atom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2834" y="1235450"/>
            <a:ext cx="5566594" cy="55180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29983" y="2424814"/>
            <a:ext cx="31742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Electrons are in the orbits around the nucleus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7650" y="4991041"/>
            <a:ext cx="355930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Protons and </a:t>
            </a:r>
          </a:p>
          <a:p>
            <a:r>
              <a:rPr lang="en-US" sz="3600" dirty="0" smtClean="0"/>
              <a:t>Neutrons</a:t>
            </a:r>
          </a:p>
          <a:p>
            <a:r>
              <a:rPr lang="en-US" sz="3600" dirty="0" smtClean="0"/>
              <a:t>Are in the nucleus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593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6606" y="1130946"/>
            <a:ext cx="5566594" cy="55180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85816" y="3971338"/>
            <a:ext cx="28543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Fill in electrons starting </a:t>
            </a:r>
          </a:p>
          <a:p>
            <a:r>
              <a:rPr lang="en-US" sz="2800" dirty="0" smtClean="0"/>
              <a:t>from innermost ring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hen moving outward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59" y="486319"/>
            <a:ext cx="2695575" cy="27241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836" y="4407998"/>
            <a:ext cx="46373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Atomic Mass ________________________</a:t>
            </a:r>
          </a:p>
          <a:p>
            <a:endParaRPr lang="en-US" sz="1400" dirty="0"/>
          </a:p>
          <a:p>
            <a:r>
              <a:rPr lang="en-US" sz="1400" dirty="0" smtClean="0"/>
              <a:t>Atomic Number______________________</a:t>
            </a:r>
          </a:p>
          <a:p>
            <a:endParaRPr lang="en-US" sz="1400" dirty="0"/>
          </a:p>
          <a:p>
            <a:r>
              <a:rPr lang="en-US" sz="1400" dirty="0" smtClean="0"/>
              <a:t># protons___________________________</a:t>
            </a:r>
          </a:p>
          <a:p>
            <a:endParaRPr lang="en-US" sz="1400" dirty="0"/>
          </a:p>
          <a:p>
            <a:r>
              <a:rPr lang="en-US" sz="1400" dirty="0" smtClean="0"/>
              <a:t># electrons _________________________</a:t>
            </a:r>
          </a:p>
          <a:p>
            <a:endParaRPr lang="en-US" sz="1400" dirty="0"/>
          </a:p>
          <a:p>
            <a:r>
              <a:rPr lang="en-US" sz="1400" dirty="0" smtClean="0"/>
              <a:t># neutrons__________________________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9731829" y="595369"/>
            <a:ext cx="2194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your number of protons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neutrons and put in </a:t>
            </a:r>
          </a:p>
          <a:p>
            <a:r>
              <a:rPr lang="en-US" sz="2800" dirty="0" smtClean="0"/>
              <a:t>nucleus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709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091758"/>
            <a:ext cx="5566594" cy="551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1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197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3303" y="2155371"/>
            <a:ext cx="4467267" cy="44283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60" y="486319"/>
            <a:ext cx="2133872" cy="215649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7953" y="1712971"/>
            <a:ext cx="5024395" cy="48707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84172" y="486320"/>
            <a:ext cx="6955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Outermost electrons are called the valence electrons</a:t>
            </a:r>
          </a:p>
          <a:p>
            <a:endParaRPr lang="en-US" sz="2400" dirty="0" smtClean="0"/>
          </a:p>
          <a:p>
            <a:r>
              <a:rPr lang="en-US" sz="2400" dirty="0" smtClean="0"/>
              <a:t>These make the atoms want to react or bond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92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355</Words>
  <Application>Microsoft Office PowerPoint</Application>
  <PresentationFormat>Widescreen</PresentationFormat>
  <Paragraphs>188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Atomic Structure</vt:lpstr>
      <vt:lpstr>PowerPoint Presentation</vt:lpstr>
      <vt:lpstr>PowerPoint Presentation</vt:lpstr>
      <vt:lpstr>Bohr Model of the Atom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Neshaminy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Structure</dc:title>
  <dc:creator>Leventhal, Elaine</dc:creator>
  <cp:lastModifiedBy>Hidalgo, Jackie</cp:lastModifiedBy>
  <cp:revision>15</cp:revision>
  <dcterms:created xsi:type="dcterms:W3CDTF">2017-02-23T12:44:05Z</dcterms:created>
  <dcterms:modified xsi:type="dcterms:W3CDTF">2018-02-21T16:50:37Z</dcterms:modified>
</cp:coreProperties>
</file>